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Image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Imag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eg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eg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660384004_1290x1720.jpeg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Screen Shot 2023-06-27 at 2.39.40 PM.png" descr="Screen Shot 2023-06-27 at 2.39.40 PM.pn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21422" r="0" b="2142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52" name="我心靈得安寧       It Is Well with My Soul"/>
          <p:cNvSpPr txBox="1"/>
          <p:nvPr>
            <p:ph type="title"/>
          </p:nvPr>
        </p:nvSpPr>
        <p:spPr>
          <a:xfrm>
            <a:off x="1206500" y="5905500"/>
            <a:ext cx="21971000" cy="46482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10000"/>
              </a:lnSpc>
            </a:pPr>
            <a:r>
              <a:rPr spc="-250" sz="12500"/>
              <a:t>我心靈得安寧</a:t>
            </a:r>
            <a:br>
              <a:rPr spc="-250" sz="12500"/>
            </a:br>
            <a:r>
              <a:t>      It Is Well with My Soul</a:t>
            </a:r>
          </a:p>
        </p:txBody>
      </p:sp>
      <p:sp>
        <p:nvSpPr>
          <p:cNvPr id="153" name="S359"/>
          <p:cNvSpPr txBox="1"/>
          <p:nvPr>
            <p:ph type="body" sz="quarter" idx="1"/>
          </p:nvPr>
        </p:nvSpPr>
        <p:spPr>
          <a:xfrm>
            <a:off x="1883833" y="870473"/>
            <a:ext cx="3120100" cy="1116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S359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Screen Shot 2023-06-27 at 2.39.40 PM.png" descr="Screen Shot 2023-06-27 at 2.39.40 PM.pn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21422" r="0" b="2142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88" name="我心靈得安寧,…"/>
          <p:cNvSpPr txBox="1"/>
          <p:nvPr>
            <p:ph type="title"/>
          </p:nvPr>
        </p:nvSpPr>
        <p:spPr>
          <a:xfrm>
            <a:off x="264451" y="3597936"/>
            <a:ext cx="23962916" cy="8818431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10000"/>
              </a:lnSpc>
            </a:pPr>
            <a:r>
              <a:rPr spc="-250" sz="12500"/>
              <a:t>我心靈得安寧, </a:t>
            </a:r>
            <a:endParaRPr spc="-250" sz="12500"/>
          </a:p>
          <a:p>
            <a:pPr algn="ctr">
              <a:lnSpc>
                <a:spcPct val="110000"/>
              </a:lnSpc>
              <a:defRPr spc="-200" sz="10000"/>
            </a:pPr>
            <a:r>
              <a:t>It is well with my soul,</a:t>
            </a:r>
          </a:p>
          <a:p>
            <a:pPr algn="ctr">
              <a:lnSpc>
                <a:spcPct val="110000"/>
              </a:lnSpc>
              <a:defRPr spc="-250" sz="12500"/>
            </a:pPr>
            <a:r>
              <a:t>我心靈得安寧，得安寧. </a:t>
            </a:r>
          </a:p>
          <a:p>
            <a:pPr algn="ctr">
              <a:lnSpc>
                <a:spcPct val="110000"/>
              </a:lnSpc>
              <a:defRPr spc="-180" sz="9000"/>
            </a:pPr>
            <a:r>
              <a:t>It is well, it is well with my soul.</a:t>
            </a:r>
          </a:p>
        </p:txBody>
      </p:sp>
      <p:sp>
        <p:nvSpPr>
          <p:cNvPr id="189" name="我心靈得安寧 Chorus"/>
          <p:cNvSpPr txBox="1"/>
          <p:nvPr/>
        </p:nvSpPr>
        <p:spPr>
          <a:xfrm>
            <a:off x="20186650" y="12786783"/>
            <a:ext cx="388858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我心靈得安寧 Chorus</a:t>
            </a:r>
          </a:p>
        </p:txBody>
      </p:sp>
      <p:sp>
        <p:nvSpPr>
          <p:cNvPr id="190" name="Heart"/>
          <p:cNvSpPr/>
          <p:nvPr/>
        </p:nvSpPr>
        <p:spPr>
          <a:xfrm>
            <a:off x="23238228" y="11848149"/>
            <a:ext cx="724749" cy="6404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C0F02"/>
          </a:solidFill>
          <a:ln w="50800">
            <a:solidFill>
              <a:srgbClr val="4F81BD"/>
            </a:solidFill>
          </a:ln>
          <a:effectLst>
            <a:outerShdw sx="100000" sy="100000" kx="0" ky="0" algn="b" rotWithShape="0" blurRad="76200" dist="38100" dir="5400000">
              <a:srgbClr val="000000">
                <a:alpha val="35000"/>
              </a:srgbClr>
            </a:outerShdw>
          </a:effectLst>
        </p:spPr>
        <p:txBody>
          <a:bodyPr tIns="91439" bIns="91439" anchor="ctr"/>
          <a:lstStyle/>
          <a:p>
            <a:pPr algn="l" defTabSz="1828800">
              <a:defRPr sz="3600">
                <a:gradFill flip="none" rotWithShape="1">
                  <a:gsLst>
                    <a:gs pos="0">
                      <a:srgbClr val="FC0F02"/>
                    </a:gs>
                    <a:gs pos="100000">
                      <a:srgbClr val="FC0F02"/>
                    </a:gs>
                  </a:gsLst>
                  <a:lin ang="16200000" scaled="0"/>
                </a:gra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Screen Shot 2023-06-27 at 2.39.40 PM.png" descr="Screen Shot 2023-06-27 at 2.39.40 PM.pn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21422" r="0" b="2142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56" name="有時享平安，…"/>
          <p:cNvSpPr txBox="1"/>
          <p:nvPr>
            <p:ph type="title"/>
          </p:nvPr>
        </p:nvSpPr>
        <p:spPr>
          <a:xfrm>
            <a:off x="1028171" y="1214040"/>
            <a:ext cx="23470129" cy="11947394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10000"/>
              </a:lnSpc>
            </a:pPr>
            <a:r>
              <a:rPr spc="-250" sz="12500"/>
              <a:t>有時享平安，</a:t>
            </a:r>
            <a:endParaRPr spc="-250" sz="12500"/>
          </a:p>
          <a:p>
            <a:pPr algn="ctr">
              <a:lnSpc>
                <a:spcPct val="110000"/>
              </a:lnSpc>
            </a:pPr>
            <a:r>
              <a:rPr spc="-250" sz="12500"/>
              <a:t>如江河平又穩，</a:t>
            </a:r>
            <a:endParaRPr spc="-250" sz="12500"/>
          </a:p>
          <a:p>
            <a:pPr algn="ctr">
              <a:lnSpc>
                <a:spcPct val="110000"/>
              </a:lnSpc>
              <a:defRPr spc="-159" sz="8000"/>
            </a:pPr>
            <a:r>
              <a:t>When peace like a river, attendeth my way</a:t>
            </a:r>
          </a:p>
          <a:p>
            <a:pPr algn="ctr">
              <a:lnSpc>
                <a:spcPct val="110000"/>
              </a:lnSpc>
            </a:pPr>
            <a:r>
              <a:rPr spc="-250" sz="12500"/>
              <a:t>有時遇悲傷似浪滾;</a:t>
            </a:r>
            <a:endParaRPr spc="-250" sz="12500"/>
          </a:p>
          <a:p>
            <a:pPr algn="ctr">
              <a:lnSpc>
                <a:spcPct val="110000"/>
              </a:lnSpc>
              <a:defRPr spc="-159" sz="8000"/>
            </a:pPr>
            <a:r>
              <a:t>When sorrows like sea billows roll;</a:t>
            </a:r>
          </a:p>
        </p:txBody>
      </p:sp>
      <p:sp>
        <p:nvSpPr>
          <p:cNvPr id="157" name="我心靈得安寧 1/3"/>
          <p:cNvSpPr txBox="1"/>
          <p:nvPr/>
        </p:nvSpPr>
        <p:spPr>
          <a:xfrm>
            <a:off x="20186650" y="12786783"/>
            <a:ext cx="388858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我心靈得安寧 1/3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Screen Shot 2023-06-27 at 2.39.40 PM.png" descr="Screen Shot 2023-06-27 at 2.39.40 PM.pn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21422" r="0" b="2142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60" name="不論何環境，…"/>
          <p:cNvSpPr txBox="1"/>
          <p:nvPr>
            <p:ph type="title"/>
          </p:nvPr>
        </p:nvSpPr>
        <p:spPr>
          <a:xfrm>
            <a:off x="210542" y="1807501"/>
            <a:ext cx="23962916" cy="11455533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10000"/>
              </a:lnSpc>
            </a:pPr>
            <a:r>
              <a:rPr spc="-250" sz="12500"/>
              <a:t>不論何環境，</a:t>
            </a:r>
            <a:endParaRPr spc="-250" sz="12500"/>
          </a:p>
          <a:p>
            <a:pPr algn="ctr">
              <a:lnSpc>
                <a:spcPct val="110000"/>
              </a:lnSpc>
            </a:pPr>
            <a:r>
              <a:rPr spc="-250" sz="12500"/>
              <a:t>我已蒙主引領，</a:t>
            </a:r>
            <a:endParaRPr spc="-250" sz="12500"/>
          </a:p>
          <a:p>
            <a:pPr algn="ctr">
              <a:lnSpc>
                <a:spcPct val="110000"/>
              </a:lnSpc>
              <a:defRPr spc="-159" sz="8000"/>
            </a:pPr>
            <a:r>
              <a:t>Whatever my lot, Thou hast taught me to say</a:t>
            </a:r>
          </a:p>
          <a:p>
            <a:pPr algn="ctr">
              <a:lnSpc>
                <a:spcPct val="110000"/>
              </a:lnSpc>
            </a:pPr>
            <a:r>
              <a:rPr spc="-250" sz="12500"/>
              <a:t>我心靈得安寧，得安寧. </a:t>
            </a:r>
            <a:endParaRPr spc="-250" sz="12500"/>
          </a:p>
          <a:p>
            <a:pPr algn="ctr">
              <a:lnSpc>
                <a:spcPct val="110000"/>
              </a:lnSpc>
              <a:defRPr spc="-180" sz="9000"/>
            </a:pPr>
            <a:r>
              <a:t>It is well, it is well with my soul.</a:t>
            </a:r>
          </a:p>
        </p:txBody>
      </p:sp>
      <p:sp>
        <p:nvSpPr>
          <p:cNvPr id="161" name="我心靈得安寧 1.2/3"/>
          <p:cNvSpPr txBox="1"/>
          <p:nvPr/>
        </p:nvSpPr>
        <p:spPr>
          <a:xfrm>
            <a:off x="20186650" y="12786783"/>
            <a:ext cx="388858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我心靈得安寧 1.2/3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Screen Shot 2023-06-27 at 2.39.40 PM.png" descr="Screen Shot 2023-06-27 at 2.39.40 PM.pn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21422" r="0" b="2142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64" name="我心靈得安寧,…"/>
          <p:cNvSpPr txBox="1"/>
          <p:nvPr>
            <p:ph type="title"/>
          </p:nvPr>
        </p:nvSpPr>
        <p:spPr>
          <a:xfrm>
            <a:off x="264451" y="3597936"/>
            <a:ext cx="23962916" cy="8818431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10000"/>
              </a:lnSpc>
            </a:pPr>
            <a:r>
              <a:rPr spc="-250" sz="12500"/>
              <a:t>我心靈得安寧, </a:t>
            </a:r>
            <a:endParaRPr spc="-250" sz="12500"/>
          </a:p>
          <a:p>
            <a:pPr algn="ctr">
              <a:lnSpc>
                <a:spcPct val="110000"/>
              </a:lnSpc>
              <a:defRPr spc="-200" sz="10000"/>
            </a:pPr>
            <a:r>
              <a:t>It is well with my soul,</a:t>
            </a:r>
          </a:p>
          <a:p>
            <a:pPr algn="ctr">
              <a:lnSpc>
                <a:spcPct val="110000"/>
              </a:lnSpc>
              <a:defRPr spc="-250" sz="12500"/>
            </a:pPr>
            <a:r>
              <a:t>我心靈得安寧，得安寧. </a:t>
            </a:r>
          </a:p>
          <a:p>
            <a:pPr algn="ctr">
              <a:lnSpc>
                <a:spcPct val="110000"/>
              </a:lnSpc>
              <a:defRPr spc="-180" sz="9000"/>
            </a:pPr>
            <a:r>
              <a:t>It is well, it is well with my soul.</a:t>
            </a:r>
          </a:p>
        </p:txBody>
      </p:sp>
      <p:sp>
        <p:nvSpPr>
          <p:cNvPr id="165" name="我心靈得安寧 Chorus"/>
          <p:cNvSpPr txBox="1"/>
          <p:nvPr/>
        </p:nvSpPr>
        <p:spPr>
          <a:xfrm>
            <a:off x="20186650" y="12786783"/>
            <a:ext cx="388858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我心靈得安寧 Chorus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Screen Shot 2023-06-27 at 2.39.40 PM.png" descr="Screen Shot 2023-06-27 at 2.39.40 PM.pn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21422" r="0" b="2142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68" name="My sin, O the joy of…"/>
          <p:cNvSpPr txBox="1"/>
          <p:nvPr>
            <p:ph type="title"/>
          </p:nvPr>
        </p:nvSpPr>
        <p:spPr>
          <a:xfrm>
            <a:off x="1332971" y="2409957"/>
            <a:ext cx="23470129" cy="11462677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20000"/>
              </a:lnSpc>
              <a:defRPr spc="-200" sz="10000"/>
            </a:pPr>
            <a:r>
              <a:t>My sin, O the joy of </a:t>
            </a:r>
          </a:p>
          <a:p>
            <a:pPr algn="ctr">
              <a:lnSpc>
                <a:spcPct val="120000"/>
              </a:lnSpc>
              <a:defRPr spc="-200" sz="10000"/>
            </a:pPr>
            <a:r>
              <a:t>this glorious thought</a:t>
            </a:r>
          </a:p>
          <a:p>
            <a:pPr algn="ctr">
              <a:lnSpc>
                <a:spcPct val="120000"/>
              </a:lnSpc>
            </a:pPr>
            <a:r>
              <a:rPr spc="-250" sz="12500"/>
              <a:t>撒但雖來侵，眾試煉雖來臨</a:t>
            </a:r>
            <a:endParaRPr spc="-250" sz="12500"/>
          </a:p>
          <a:p>
            <a:pPr algn="ctr">
              <a:lnSpc>
                <a:spcPct val="120000"/>
              </a:lnSpc>
              <a:defRPr spc="-180" sz="9000"/>
            </a:pPr>
            <a:r>
              <a:t>My sin, not in part, but the whole;</a:t>
            </a:r>
          </a:p>
          <a:p>
            <a:pPr algn="ctr">
              <a:lnSpc>
                <a:spcPct val="120000"/>
              </a:lnSpc>
            </a:pPr>
            <a:r>
              <a:rPr spc="-250" sz="12500"/>
              <a:t>但我有確據在我心﹔</a:t>
            </a:r>
          </a:p>
        </p:txBody>
      </p:sp>
      <p:sp>
        <p:nvSpPr>
          <p:cNvPr id="169" name="我心靈得安寧 2/3"/>
          <p:cNvSpPr txBox="1"/>
          <p:nvPr/>
        </p:nvSpPr>
        <p:spPr>
          <a:xfrm>
            <a:off x="20186650" y="12786783"/>
            <a:ext cx="388858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我心靈得安寧 2/3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Screen Shot 2023-06-27 at 2.39.40 PM.png" descr="Screen Shot 2023-06-27 at 2.39.40 PM.pn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21422" r="0" b="2142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72" name="Is nailed to the cross,…"/>
          <p:cNvSpPr txBox="1"/>
          <p:nvPr>
            <p:ph type="title"/>
          </p:nvPr>
        </p:nvSpPr>
        <p:spPr>
          <a:xfrm>
            <a:off x="636984" y="1058200"/>
            <a:ext cx="23962917" cy="12205628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20000"/>
              </a:lnSpc>
              <a:defRPr spc="-200" sz="10000"/>
            </a:pPr>
            <a:r>
              <a:t>Is nailed to the cross, </a:t>
            </a:r>
          </a:p>
          <a:p>
            <a:pPr algn="ctr">
              <a:lnSpc>
                <a:spcPct val="120000"/>
              </a:lnSpc>
              <a:defRPr spc="-200" sz="10000"/>
            </a:pPr>
            <a:r>
              <a:t>and I bear it no more</a:t>
            </a:r>
          </a:p>
          <a:p>
            <a:pPr algn="ctr">
              <a:lnSpc>
                <a:spcPct val="120000"/>
              </a:lnSpc>
            </a:pPr>
            <a:r>
              <a:rPr spc="-250" sz="12500"/>
              <a:t>基督己清楚，我景況無人助，</a:t>
            </a:r>
            <a:endParaRPr spc="-250" sz="12500"/>
          </a:p>
          <a:p>
            <a:pPr algn="ctr">
              <a:lnSpc>
                <a:spcPct val="120000"/>
              </a:lnSpc>
              <a:defRPr spc="-159" sz="8000"/>
            </a:pPr>
            <a:r>
              <a:t>Praise the Lord, praise the Lord, O my soul.</a:t>
            </a:r>
          </a:p>
          <a:p>
            <a:pPr algn="ctr">
              <a:lnSpc>
                <a:spcPct val="120000"/>
              </a:lnSpc>
            </a:pPr>
            <a:r>
              <a:rPr spc="-250" sz="12500"/>
              <a:t>就為我流寶血，救贖我。</a:t>
            </a:r>
          </a:p>
        </p:txBody>
      </p:sp>
      <p:sp>
        <p:nvSpPr>
          <p:cNvPr id="173" name="我心靈得安寧 2.2/3"/>
          <p:cNvSpPr txBox="1"/>
          <p:nvPr/>
        </p:nvSpPr>
        <p:spPr>
          <a:xfrm>
            <a:off x="20186650" y="12786783"/>
            <a:ext cx="388858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我心靈得安寧 2.2/3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Screen Shot 2023-06-27 at 2.39.40 PM.png" descr="Screen Shot 2023-06-27 at 2.39.40 PM.pn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21422" r="0" b="2142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76" name="It is well with my soul,…"/>
          <p:cNvSpPr txBox="1"/>
          <p:nvPr>
            <p:ph type="title"/>
          </p:nvPr>
        </p:nvSpPr>
        <p:spPr>
          <a:xfrm>
            <a:off x="264451" y="3597936"/>
            <a:ext cx="23962916" cy="8818431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10000"/>
              </a:lnSpc>
              <a:defRPr spc="-200" sz="10000"/>
            </a:pPr>
            <a:r>
              <a:t>It is well with my soul,</a:t>
            </a:r>
          </a:p>
          <a:p>
            <a:pPr algn="ctr">
              <a:lnSpc>
                <a:spcPct val="110000"/>
              </a:lnSpc>
            </a:pPr>
            <a:r>
              <a:rPr spc="-250" sz="12500"/>
              <a:t>我心靈得安寧, </a:t>
            </a:r>
            <a:endParaRPr spc="-250" sz="12500"/>
          </a:p>
          <a:p>
            <a:pPr algn="ctr">
              <a:lnSpc>
                <a:spcPct val="110000"/>
              </a:lnSpc>
              <a:defRPr spc="-180" sz="9000"/>
            </a:pPr>
            <a:r>
              <a:t>It is well, it is well with my soul. </a:t>
            </a:r>
          </a:p>
          <a:p>
            <a:pPr algn="ctr">
              <a:lnSpc>
                <a:spcPct val="110000"/>
              </a:lnSpc>
              <a:defRPr spc="-250" sz="12500"/>
            </a:pPr>
            <a:r>
              <a:t>我心靈得安寧，得安寧. </a:t>
            </a:r>
          </a:p>
        </p:txBody>
      </p:sp>
      <p:sp>
        <p:nvSpPr>
          <p:cNvPr id="177" name="我心靈得安寧 Chorus"/>
          <p:cNvSpPr txBox="1"/>
          <p:nvPr/>
        </p:nvSpPr>
        <p:spPr>
          <a:xfrm>
            <a:off x="20186650" y="12786783"/>
            <a:ext cx="388858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我心靈得安寧 Chorus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Screen Shot 2023-06-27 at 2.39.40 PM.png" descr="Screen Shot 2023-06-27 at 2.39.40 PM.pn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21422" r="0" b="2142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80" name="求主快再來，…"/>
          <p:cNvSpPr txBox="1"/>
          <p:nvPr>
            <p:ph type="title"/>
          </p:nvPr>
        </p:nvSpPr>
        <p:spPr>
          <a:xfrm>
            <a:off x="156632" y="1299633"/>
            <a:ext cx="24070735" cy="11116734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spc="-250" sz="12500"/>
              <a:t>求主快再來，</a:t>
            </a:r>
            <a:endParaRPr spc="-250" sz="12500"/>
          </a:p>
          <a:p>
            <a:pPr algn="ctr">
              <a:lnSpc>
                <a:spcPct val="120000"/>
              </a:lnSpc>
            </a:pPr>
            <a:r>
              <a:rPr spc="-250" sz="12500"/>
              <a:t>使信心得實現，</a:t>
            </a:r>
            <a:endParaRPr spc="-250" sz="12500"/>
          </a:p>
          <a:p>
            <a:pPr algn="ctr">
              <a:lnSpc>
                <a:spcPct val="120000"/>
              </a:lnSpc>
              <a:defRPr spc="-150" sz="7500"/>
            </a:pPr>
            <a:r>
              <a:t>And Lord haste the day when my faith shall be sight</a:t>
            </a:r>
          </a:p>
          <a:p>
            <a:pPr algn="ctr">
              <a:lnSpc>
                <a:spcPct val="120000"/>
              </a:lnSpc>
            </a:pPr>
            <a:r>
              <a:rPr spc="-250" sz="12500"/>
              <a:t>雲彩要捲起在主前;</a:t>
            </a:r>
            <a:endParaRPr spc="-250" sz="12500"/>
          </a:p>
          <a:p>
            <a:pPr algn="ctr">
              <a:lnSpc>
                <a:spcPct val="120000"/>
              </a:lnSpc>
              <a:defRPr spc="-159" sz="8000"/>
            </a:pPr>
            <a:r>
              <a:t>The clouds be rolled back as a scroll</a:t>
            </a:r>
          </a:p>
        </p:txBody>
      </p:sp>
      <p:sp>
        <p:nvSpPr>
          <p:cNvPr id="181" name="我心靈得安寧 3/3"/>
          <p:cNvSpPr txBox="1"/>
          <p:nvPr/>
        </p:nvSpPr>
        <p:spPr>
          <a:xfrm>
            <a:off x="20186650" y="12786783"/>
            <a:ext cx="388858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我心靈得安寧 3/3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Screen Shot 2023-06-27 at 2.39.40 PM.png" descr="Screen Shot 2023-06-27 at 2.39.40 PM.pn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21422" r="0" b="2142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84" name="號筒聲響應，…"/>
          <p:cNvSpPr txBox="1"/>
          <p:nvPr>
            <p:ph type="title"/>
          </p:nvPr>
        </p:nvSpPr>
        <p:spPr>
          <a:xfrm>
            <a:off x="264451" y="1638564"/>
            <a:ext cx="23962916" cy="10777803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10000"/>
              </a:lnSpc>
            </a:pPr>
            <a:r>
              <a:rPr spc="-250" sz="12500"/>
              <a:t>號筒聲響應，</a:t>
            </a:r>
            <a:endParaRPr spc="-250" sz="12500"/>
          </a:p>
          <a:p>
            <a:pPr algn="ctr">
              <a:lnSpc>
                <a:spcPct val="110000"/>
              </a:lnSpc>
            </a:pPr>
            <a:r>
              <a:rPr spc="-250" sz="12500"/>
              <a:t>我救主再降臨，</a:t>
            </a:r>
            <a:endParaRPr spc="-250" sz="12500"/>
          </a:p>
          <a:p>
            <a:pPr algn="ctr">
              <a:lnSpc>
                <a:spcPct val="110000"/>
              </a:lnSpc>
              <a:defRPr spc="-150" sz="7500"/>
            </a:pPr>
            <a:r>
              <a:t>The trump shall resound and the Lord shall descend</a:t>
            </a:r>
          </a:p>
          <a:p>
            <a:pPr algn="ctr">
              <a:lnSpc>
                <a:spcPct val="110000"/>
              </a:lnSpc>
            </a:pPr>
            <a:r>
              <a:rPr spc="-250" sz="12500"/>
              <a:t>願主來我心靈，得安寧。</a:t>
            </a:r>
            <a:endParaRPr spc="-250" sz="12500"/>
          </a:p>
          <a:p>
            <a:pPr algn="ctr">
              <a:lnSpc>
                <a:spcPct val="110000"/>
              </a:lnSpc>
              <a:defRPr spc="-180" sz="9000"/>
            </a:pPr>
            <a:r>
              <a:t>“Even so”– it is well with my soul. </a:t>
            </a:r>
          </a:p>
        </p:txBody>
      </p:sp>
      <p:sp>
        <p:nvSpPr>
          <p:cNvPr id="185" name="我心靈得安寧 3.2/3"/>
          <p:cNvSpPr txBox="1"/>
          <p:nvPr/>
        </p:nvSpPr>
        <p:spPr>
          <a:xfrm>
            <a:off x="20186650" y="12786783"/>
            <a:ext cx="3888582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我心靈得安寧 3.2/3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